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71" r:id="rId6"/>
    <p:sldId id="298" r:id="rId7"/>
    <p:sldId id="276" r:id="rId8"/>
    <p:sldId id="277" r:id="rId9"/>
    <p:sldId id="278" r:id="rId10"/>
    <p:sldId id="272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90" r:id="rId22"/>
    <p:sldId id="289" r:id="rId23"/>
    <p:sldId id="291" r:id="rId24"/>
    <p:sldId id="292" r:id="rId25"/>
    <p:sldId id="293" r:id="rId26"/>
    <p:sldId id="294" r:id="rId27"/>
    <p:sldId id="295" r:id="rId28"/>
    <p:sldId id="296" r:id="rId29"/>
    <p:sldId id="297" r:id="rId30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>
      <p:cViewPr varScale="1">
        <p:scale>
          <a:sx n="38" d="100"/>
          <a:sy n="38" d="100"/>
        </p:scale>
        <p:origin x="93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5ACAF8E-318A-4EFE-8633-D9E72ABCE0ED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Haga clic para modificar los estilos de texto del patrón</a:t>
            </a:r>
          </a:p>
          <a:p>
            <a:pPr lvl="1" rtl="0"/>
            <a:r>
              <a:t>Segundo nivel</a:t>
            </a:r>
          </a:p>
          <a:p>
            <a:pPr lvl="2" rtl="0"/>
            <a:r>
              <a:t>Tercer nivel</a:t>
            </a:r>
          </a:p>
          <a:p>
            <a:pPr lvl="3" rtl="0"/>
            <a:r>
              <a:t>Cuarto nivel</a:t>
            </a:r>
          </a:p>
          <a:p>
            <a:pPr lvl="4" rtl="0"/>
            <a:r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EE2CF44-2B13-41B4-A334-1CDF534EEBB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Rectángulo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 rtlCol="0"/>
          <a:lstStyle/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rtlCol="0"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8" name="Rectángulo 7" descr="Marcador de posición vacío para agregar una imagen. Haga clic en el marcador de posición y seleccione la imagen que desee agregar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60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t>Haga clic para modificar los estilos de texto del patrón</a:t>
            </a:r>
          </a:p>
          <a:p>
            <a:pPr lvl="1" rtl="0"/>
            <a:r>
              <a:t>Segundo nivel</a:t>
            </a:r>
          </a:p>
          <a:p>
            <a:pPr lvl="2" rtl="0"/>
            <a:r>
              <a:t>Tercer nivel</a:t>
            </a:r>
          </a:p>
          <a:p>
            <a:pPr lvl="3" rtl="0"/>
            <a:r>
              <a:t>Cuarto nivel</a:t>
            </a:r>
          </a:p>
          <a:p>
            <a:pPr lvl="4" rtl="0"/>
            <a:r>
              <a:t>Quinto nivel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rtl="0"/>
            <a:r>
              <a:rPr lang="en-US"/>
              <a:t>01/08/2016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MX" dirty="0"/>
              <a:t>ARKANOID</a:t>
            </a:r>
            <a:endParaRPr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5897B379-827A-0496-CEA7-97C3EEADDB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BF24C2E-ADDC-CE05-6BE4-594E8A06B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/>
          <a:lstStyle/>
          <a:p>
            <a:r>
              <a:rPr lang="en-US" dirty="0" err="1"/>
              <a:t>Abrimos</a:t>
            </a:r>
            <a:r>
              <a:rPr lang="en-US" dirty="0"/>
              <a:t> </a:t>
            </a:r>
            <a:r>
              <a:rPr lang="en-US" dirty="0" err="1"/>
              <a:t>VisualStudio</a:t>
            </a:r>
            <a:r>
              <a:rPr lang="en-US" dirty="0"/>
              <a:t> y </a:t>
            </a:r>
            <a:r>
              <a:rPr lang="en-US" dirty="0" err="1"/>
              <a:t>borramos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lo que no </a:t>
            </a:r>
            <a:r>
              <a:rPr lang="en-US" dirty="0" err="1"/>
              <a:t>sirva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11513C9-F000-6C17-301C-08F6237AC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420888"/>
            <a:ext cx="9144000" cy="3223259"/>
          </a:xfrm>
          <a:prstGeom prst="rect">
            <a:avLst/>
          </a:prstGeom>
          <a:noFill/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9273966-B598-4B7B-2D62-CFB403AFF715}"/>
              </a:ext>
            </a:extLst>
          </p:cNvPr>
          <p:cNvSpPr txBox="1"/>
          <p:nvPr/>
        </p:nvSpPr>
        <p:spPr>
          <a:xfrm>
            <a:off x="2927648" y="3501008"/>
            <a:ext cx="12961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>
                <a:solidFill>
                  <a:srgbClr val="FF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BRICK</a:t>
            </a:r>
          </a:p>
        </p:txBody>
      </p:sp>
    </p:spTree>
    <p:extLst>
      <p:ext uri="{BB962C8B-B14F-4D97-AF65-F5344CB8AC3E}">
        <p14:creationId xmlns:p14="http://schemas.microsoft.com/office/powerpoint/2010/main" val="3204807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6B3B7B-7F3C-8A2B-FC03-5A29B86E5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Cuando la bola colisione con un ladrillo, éste desaparezca.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B2BB5A8-D564-0852-908A-6F071F80B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2204864"/>
            <a:ext cx="9368275" cy="3772460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0E64A881-DF3C-D9C1-AC5D-AA31B559AEF0}"/>
              </a:ext>
            </a:extLst>
          </p:cNvPr>
          <p:cNvCxnSpPr>
            <a:cxnSpLocks/>
          </p:cNvCxnSpPr>
          <p:nvPr/>
        </p:nvCxnSpPr>
        <p:spPr>
          <a:xfrm>
            <a:off x="4511824" y="2971800"/>
            <a:ext cx="936104" cy="1825352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5138BFD-1035-DDAB-E886-C22D8999DAC8}"/>
              </a:ext>
            </a:extLst>
          </p:cNvPr>
          <p:cNvSpPr txBox="1"/>
          <p:nvPr/>
        </p:nvSpPr>
        <p:spPr>
          <a:xfrm>
            <a:off x="7392144" y="4653136"/>
            <a:ext cx="3024336" cy="92333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dirty="0" err="1"/>
              <a:t>gameObject</a:t>
            </a:r>
            <a:r>
              <a:rPr lang="es-MX" dirty="0"/>
              <a:t>, se refiere al objeto con el que se está </a:t>
            </a:r>
            <a:r>
              <a:rPr lang="es-MX" dirty="0" err="1"/>
              <a:t>trabajdo</a:t>
            </a:r>
            <a:endParaRPr lang="es-MX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C7B9927-295E-B4FA-F30B-BFE85BF51214}"/>
              </a:ext>
            </a:extLst>
          </p:cNvPr>
          <p:cNvSpPr/>
          <p:nvPr/>
        </p:nvSpPr>
        <p:spPr>
          <a:xfrm>
            <a:off x="119336" y="980728"/>
            <a:ext cx="2088232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Método“Vacio</a:t>
            </a:r>
            <a:r>
              <a:rPr lang="es-MX" dirty="0"/>
              <a:t>” el </a:t>
            </a:r>
            <a:r>
              <a:rPr lang="es-MX" dirty="0" err="1"/>
              <a:t>bolque</a:t>
            </a:r>
            <a:r>
              <a:rPr lang="es-MX" dirty="0"/>
              <a:t> de código se ejecutará , sin devolver nada </a:t>
            </a:r>
          </a:p>
        </p:txBody>
      </p:sp>
    </p:spTree>
    <p:extLst>
      <p:ext uri="{BB962C8B-B14F-4D97-AF65-F5344CB8AC3E}">
        <p14:creationId xmlns:p14="http://schemas.microsoft.com/office/powerpoint/2010/main" val="4153586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F8E8E80-51F7-0A5B-D2DD-84F721976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Agregar</a:t>
            </a:r>
            <a:r>
              <a:rPr lang="en-US" dirty="0"/>
              <a:t> Tag de la </a:t>
            </a:r>
            <a:r>
              <a:rPr lang="en-US" dirty="0" err="1"/>
              <a:t>misma</a:t>
            </a:r>
            <a:r>
              <a:rPr lang="en-US" dirty="0"/>
              <a:t>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que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siendo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script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9CA259-371A-5E79-8C21-13919612D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52" t="4953" r="-474" b="13535"/>
          <a:stretch/>
        </p:blipFill>
        <p:spPr>
          <a:xfrm>
            <a:off x="684238" y="2348879"/>
            <a:ext cx="3096344" cy="4128931"/>
          </a:xfrm>
          <a:prstGeom prst="rect">
            <a:avLst/>
          </a:prstGeom>
          <a:noFill/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5DD72BB-4010-26EE-8938-8FACBAF004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29" t="6028" b="22335"/>
          <a:stretch/>
        </p:blipFill>
        <p:spPr>
          <a:xfrm>
            <a:off x="4038190" y="2348879"/>
            <a:ext cx="4126337" cy="412893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8C7D7A2-94D5-2ADD-9CBC-4B0BB51B9B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126" t="9488" r="884" b="17328"/>
          <a:stretch/>
        </p:blipFill>
        <p:spPr>
          <a:xfrm>
            <a:off x="8422135" y="2287541"/>
            <a:ext cx="3357888" cy="419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5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03095D-E459-442A-96A7-D07521D1D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Si se modifica algún </a:t>
            </a:r>
            <a:r>
              <a:rPr lang="es-MX" dirty="0" err="1"/>
              <a:t>prefab</a:t>
            </a:r>
            <a:r>
              <a:rPr lang="es-MX" dirty="0"/>
              <a:t>, todos los demás se modificarán. Asignar el </a:t>
            </a:r>
            <a:r>
              <a:rPr lang="es-MX" dirty="0" err="1"/>
              <a:t>scrip</a:t>
            </a:r>
            <a:r>
              <a:rPr lang="es-MX" dirty="0"/>
              <a:t> a el </a:t>
            </a:r>
            <a:r>
              <a:rPr lang="es-MX" dirty="0" err="1"/>
              <a:t>prefab</a:t>
            </a:r>
            <a:r>
              <a:rPr lang="es-MX" dirty="0"/>
              <a:t> de </a:t>
            </a:r>
            <a:r>
              <a:rPr lang="es-MX" dirty="0" err="1"/>
              <a:t>brick</a:t>
            </a:r>
            <a:r>
              <a:rPr lang="es-MX" dirty="0"/>
              <a:t>.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CD036B5-E102-AC77-B611-A5E65EA41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26" y="1745941"/>
            <a:ext cx="2827844" cy="180020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7290ABD-2C69-F0B0-D309-5F3085F72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3" b="9937"/>
          <a:stretch/>
        </p:blipFill>
        <p:spPr>
          <a:xfrm>
            <a:off x="3287688" y="1988840"/>
            <a:ext cx="8528270" cy="4176464"/>
          </a:xfrm>
          <a:prstGeom prst="rect">
            <a:avLst/>
          </a:prstGeom>
        </p:spPr>
      </p:pic>
      <p:cxnSp>
        <p:nvCxnSpPr>
          <p:cNvPr id="9" name="Conector: curvado 8">
            <a:extLst>
              <a:ext uri="{FF2B5EF4-FFF2-40B4-BE49-F238E27FC236}">
                <a16:creationId xmlns:a16="http://schemas.microsoft.com/office/drawing/2014/main" id="{21860858-9AEF-5F66-A066-A084A847F2B7}"/>
              </a:ext>
            </a:extLst>
          </p:cNvPr>
          <p:cNvCxnSpPr>
            <a:cxnSpLocks/>
          </p:cNvCxnSpPr>
          <p:nvPr/>
        </p:nvCxnSpPr>
        <p:spPr>
          <a:xfrm flipV="1">
            <a:off x="5447928" y="2780928"/>
            <a:ext cx="3672408" cy="2664296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56C5FD0B-72CC-F383-8428-2BC2CB08D471}"/>
              </a:ext>
            </a:extLst>
          </p:cNvPr>
          <p:cNvSpPr/>
          <p:nvPr/>
        </p:nvSpPr>
        <p:spPr>
          <a:xfrm>
            <a:off x="8760296" y="3717032"/>
            <a:ext cx="3055662" cy="504056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D73083E-8EA4-AA46-EE0E-947C57CFD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36" y="3976159"/>
            <a:ext cx="2509127" cy="21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37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D076E8-21DD-EB86-974D-B0830BB74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Aprovechamos para hacer los </a:t>
            </a:r>
            <a:r>
              <a:rPr lang="es-MX" dirty="0" err="1"/>
              <a:t>prefabs</a:t>
            </a:r>
            <a:r>
              <a:rPr lang="es-MX" dirty="0"/>
              <a:t> que faltaban…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8C116CE-15B2-4855-9C42-DF8D05077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851696"/>
            <a:ext cx="9144000" cy="4221408"/>
          </a:xfrm>
        </p:spPr>
      </p:pic>
      <p:cxnSp>
        <p:nvCxnSpPr>
          <p:cNvPr id="7" name="Conector: curvado 6">
            <a:extLst>
              <a:ext uri="{FF2B5EF4-FFF2-40B4-BE49-F238E27FC236}">
                <a16:creationId xmlns:a16="http://schemas.microsoft.com/office/drawing/2014/main" id="{B15009AD-8817-5A78-C357-3DDEF4AA11D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99856" y="2636912"/>
            <a:ext cx="3240360" cy="3024336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: curvado 9">
            <a:extLst>
              <a:ext uri="{FF2B5EF4-FFF2-40B4-BE49-F238E27FC236}">
                <a16:creationId xmlns:a16="http://schemas.microsoft.com/office/drawing/2014/main" id="{CA5C86D5-21F2-E5C3-3E7E-22E2B39D7FD8}"/>
              </a:ext>
            </a:extLst>
          </p:cNvPr>
          <p:cNvCxnSpPr/>
          <p:nvPr/>
        </p:nvCxnSpPr>
        <p:spPr>
          <a:xfrm rot="10800000" flipV="1">
            <a:off x="3431704" y="2708920"/>
            <a:ext cx="4608512" cy="2448272"/>
          </a:xfrm>
          <a:prstGeom prst="curvedConnector3">
            <a:avLst>
              <a:gd name="adj1" fmla="val 99053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584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4EC8F7-26D2-D163-375C-8D0D3E6C4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Ponemos a </a:t>
            </a:r>
            <a:r>
              <a:rPr lang="es-MX" dirty="0" err="1"/>
              <a:t>play</a:t>
            </a:r>
            <a:r>
              <a:rPr lang="es-MX" dirty="0"/>
              <a:t>…</a:t>
            </a:r>
          </a:p>
        </p:txBody>
      </p:sp>
      <p:pic>
        <p:nvPicPr>
          <p:cNvPr id="4" name="Arkanoid - SampleScene - Windows, Mac, Linux - Unity 2021.3.17f1 Personal _DX11_ 2023-08-02 21-41-47">
            <a:hlinkClick r:id="" action="ppaction://media"/>
            <a:extLst>
              <a:ext uri="{FF2B5EF4-FFF2-40B4-BE49-F238E27FC236}">
                <a16:creationId xmlns:a16="http://schemas.microsoft.com/office/drawing/2014/main" id="{ACDB4301-6BDE-7EDC-F3C2-36107A1A327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5775" y="1828800"/>
            <a:ext cx="8678863" cy="4267200"/>
          </a:xfrm>
        </p:spPr>
      </p:pic>
    </p:spTree>
    <p:extLst>
      <p:ext uri="{BB962C8B-B14F-4D97-AF65-F5344CB8AC3E}">
        <p14:creationId xmlns:p14="http://schemas.microsoft.com/office/powerpoint/2010/main" val="10895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8ADD49-28D7-7E25-F0C9-CADC47D56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Crea un nuevo </a:t>
            </a:r>
            <a:r>
              <a:rPr lang="es-MX" dirty="0" err="1"/>
              <a:t>empty</a:t>
            </a:r>
            <a:r>
              <a:rPr lang="es-MX" dirty="0"/>
              <a:t> llamado </a:t>
            </a:r>
            <a:r>
              <a:rPr lang="es-MX" dirty="0" err="1"/>
              <a:t>GameManager</a:t>
            </a:r>
            <a:r>
              <a:rPr lang="es-MX" dirty="0"/>
              <a:t> y su respectivo Script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BB386B-1FBB-3B50-DDC4-FE58B20A2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92" y="2525330"/>
            <a:ext cx="6768752" cy="350434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AC871D0-6C87-D0D5-8EDB-28677E0E0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622" y="3268704"/>
            <a:ext cx="6378686" cy="271127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241C8D7-60E5-1B34-A780-927077AAD1A1}"/>
              </a:ext>
            </a:extLst>
          </p:cNvPr>
          <p:cNvSpPr/>
          <p:nvPr/>
        </p:nvSpPr>
        <p:spPr>
          <a:xfrm>
            <a:off x="1127448" y="5301208"/>
            <a:ext cx="3384376" cy="576064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DA04E5B-021C-02B1-F2C7-96CEA66D867C}"/>
              </a:ext>
            </a:extLst>
          </p:cNvPr>
          <p:cNvSpPr/>
          <p:nvPr/>
        </p:nvSpPr>
        <p:spPr>
          <a:xfrm>
            <a:off x="8328248" y="3789040"/>
            <a:ext cx="1656184" cy="1706587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5279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491E5-3E8D-4CD8-011F-475B91DBA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Cambiar el nombre de la escena y guardamos nivel 1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918CD3E-D902-6E0A-C9EE-F1FCE490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3414" t="-1687" r="-308" b="30814"/>
          <a:stretch/>
        </p:blipFill>
        <p:spPr>
          <a:xfrm>
            <a:off x="74607" y="1883110"/>
            <a:ext cx="2160240" cy="3024336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0847678-4779-2E2C-06D5-8004C94E8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934220"/>
            <a:ext cx="5376597" cy="302433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0A370B4-8FCB-DE17-7704-EC2689A57C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67" r="8066" b="26901"/>
          <a:stretch/>
        </p:blipFill>
        <p:spPr>
          <a:xfrm>
            <a:off x="4463818" y="3374380"/>
            <a:ext cx="6625037" cy="269289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80CF6C2-0201-0624-E211-D5C358ECB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136" y="2044669"/>
            <a:ext cx="4045158" cy="121926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1C2CBB5-08D6-7DD9-4023-F7BC60E447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4874" y="5038112"/>
            <a:ext cx="4407126" cy="1701887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14030746-476E-E67A-D4E0-E67EF2290D5B}"/>
              </a:ext>
            </a:extLst>
          </p:cNvPr>
          <p:cNvSpPr/>
          <p:nvPr/>
        </p:nvSpPr>
        <p:spPr>
          <a:xfrm>
            <a:off x="479376" y="2924944"/>
            <a:ext cx="1128125" cy="216024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C66023D-40A4-8CE6-8359-D8F35B3552DE}"/>
              </a:ext>
            </a:extLst>
          </p:cNvPr>
          <p:cNvSpPr/>
          <p:nvPr/>
        </p:nvSpPr>
        <p:spPr>
          <a:xfrm>
            <a:off x="9696400" y="5445224"/>
            <a:ext cx="1872208" cy="1294775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6621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F4C3C7-486E-941A-4694-520414E6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Agregar el tag de </a:t>
            </a:r>
            <a:r>
              <a:rPr lang="es-MX" dirty="0" err="1"/>
              <a:t>DeadZone</a:t>
            </a:r>
            <a:r>
              <a:rPr lang="es-MX" dirty="0"/>
              <a:t> a nuestra </a:t>
            </a:r>
            <a:r>
              <a:rPr lang="es-MX" dirty="0" err="1"/>
              <a:t>wall</a:t>
            </a:r>
            <a:r>
              <a:rPr lang="es-MX" dirty="0"/>
              <a:t> de base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BD0D0C-9587-B8F9-3E7A-AA9466BE5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76"/>
          <a:stretch/>
        </p:blipFill>
        <p:spPr>
          <a:xfrm>
            <a:off x="119336" y="1676400"/>
            <a:ext cx="3456384" cy="4572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8E2AFDB-E0DD-828C-B49A-9496A8A37B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13" t="4851" r="979" b="39500"/>
          <a:stretch/>
        </p:blipFill>
        <p:spPr>
          <a:xfrm>
            <a:off x="3719736" y="2054188"/>
            <a:ext cx="4536504" cy="381642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8E4B196-4AA6-0FF7-F620-B083BBD25F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718" t="9051" r="2160" b="20600"/>
          <a:stretch/>
        </p:blipFill>
        <p:spPr>
          <a:xfrm>
            <a:off x="8414672" y="1676400"/>
            <a:ext cx="3672408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71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C0D605-6E20-8468-9B11-68F4BA36F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Scripts en </a:t>
            </a:r>
            <a:r>
              <a:rPr lang="es-MX" dirty="0" err="1"/>
              <a:t>DeadZone</a:t>
            </a:r>
            <a:r>
              <a:rPr lang="es-MX" dirty="0"/>
              <a:t>, perder vidas. Ball y </a:t>
            </a:r>
            <a:r>
              <a:rPr lang="es-MX" dirty="0" err="1"/>
              <a:t>GameManager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9D5EA4-07C1-16D0-93CB-7D8370751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704" y="2102532"/>
            <a:ext cx="13249472" cy="520080"/>
          </a:xfrm>
        </p:spPr>
        <p:txBody>
          <a:bodyPr numCol="3">
            <a:normAutofit/>
          </a:bodyPr>
          <a:lstStyle/>
          <a:p>
            <a:r>
              <a:rPr lang="es-MX" dirty="0" err="1"/>
              <a:t>Scrip</a:t>
            </a:r>
            <a:r>
              <a:rPr lang="es-MX" dirty="0"/>
              <a:t> </a:t>
            </a:r>
            <a:r>
              <a:rPr lang="es-MX" dirty="0" err="1"/>
              <a:t>ball</a:t>
            </a:r>
            <a:r>
              <a:rPr lang="es-MX" dirty="0"/>
              <a:t>                                  </a:t>
            </a:r>
          </a:p>
          <a:p>
            <a:r>
              <a:rPr lang="es-MX" dirty="0" err="1"/>
              <a:t>Scrip</a:t>
            </a:r>
            <a:r>
              <a:rPr lang="es-MX" dirty="0"/>
              <a:t> </a:t>
            </a:r>
            <a:r>
              <a:rPr lang="es-MX" dirty="0" err="1"/>
              <a:t>GameManager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40F19B7-288D-40FC-9BAC-809EA4726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4420387"/>
            <a:ext cx="4045158" cy="234962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0C3BBED-6B7A-73A7-E813-E8E5B55E437D}"/>
              </a:ext>
            </a:extLst>
          </p:cNvPr>
          <p:cNvSpPr txBox="1"/>
          <p:nvPr/>
        </p:nvSpPr>
        <p:spPr>
          <a:xfrm>
            <a:off x="263352" y="64006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/>
              <a:t>Int</a:t>
            </a:r>
            <a:r>
              <a:rPr lang="es-MX" dirty="0"/>
              <a:t> (enteros)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A7CA32E-2B32-8FEA-FCC6-DE179B559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024" y="2819278"/>
            <a:ext cx="3772094" cy="78744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C7F0D00-C8E9-134F-89F4-EABBF51F8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441" y="2781076"/>
            <a:ext cx="4254719" cy="11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20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es-MX" dirty="0"/>
              <a:t>En nuestra carpeta </a:t>
            </a:r>
            <a:r>
              <a:rPr lang="es-MX" dirty="0" err="1"/>
              <a:t>Assets</a:t>
            </a:r>
            <a:r>
              <a:rPr lang="es-MX" dirty="0"/>
              <a:t> crear una carpeta nueva llamada </a:t>
            </a:r>
            <a:r>
              <a:rPr lang="es-MX" dirty="0" err="1"/>
              <a:t>physic</a:t>
            </a:r>
            <a:r>
              <a:rPr lang="es-MX" dirty="0"/>
              <a:t> material</a:t>
            </a:r>
            <a:endParaRPr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A3DFB41-1319-69D1-1685-8F583085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2420888"/>
            <a:ext cx="9144000" cy="32461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5842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1D5E3-03FD-F933-ECAF-B209042A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Creamos el Método para perder vidas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9E54A3C-9F0F-7781-A879-523ED2EA4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4072" y="2348880"/>
            <a:ext cx="3759393" cy="252108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1F3BEA-E4CB-5C86-0BF5-5B580F00B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2564904"/>
            <a:ext cx="4752528" cy="151216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25F48ED-B4BC-23C9-368F-8C3102200498}"/>
              </a:ext>
            </a:extLst>
          </p:cNvPr>
          <p:cNvSpPr txBox="1"/>
          <p:nvPr/>
        </p:nvSpPr>
        <p:spPr>
          <a:xfrm>
            <a:off x="1524000" y="2060848"/>
            <a:ext cx="334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BALL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B4F3969-6F8A-043B-BF50-AD8983A57E1D}"/>
              </a:ext>
            </a:extLst>
          </p:cNvPr>
          <p:cNvSpPr txBox="1"/>
          <p:nvPr/>
        </p:nvSpPr>
        <p:spPr>
          <a:xfrm>
            <a:off x="6744072" y="1844824"/>
            <a:ext cx="334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GAMEMANAGER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DECAE4F5-16A5-95AC-7D61-3013F9781674}"/>
              </a:ext>
            </a:extLst>
          </p:cNvPr>
          <p:cNvCxnSpPr/>
          <p:nvPr/>
        </p:nvCxnSpPr>
        <p:spPr>
          <a:xfrm>
            <a:off x="8112224" y="4077072"/>
            <a:ext cx="0" cy="15121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0B582AC-FB21-927A-40CE-C6AF43692983}"/>
              </a:ext>
            </a:extLst>
          </p:cNvPr>
          <p:cNvSpPr txBox="1"/>
          <p:nvPr/>
        </p:nvSpPr>
        <p:spPr>
          <a:xfrm>
            <a:off x="6384032" y="5733256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Evitar errores, que siga infinitamente .</a:t>
            </a:r>
          </a:p>
        </p:txBody>
      </p:sp>
    </p:spTree>
    <p:extLst>
      <p:ext uri="{BB962C8B-B14F-4D97-AF65-F5344CB8AC3E}">
        <p14:creationId xmlns:p14="http://schemas.microsoft.com/office/powerpoint/2010/main" val="3414206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F06FCD-4495-57F8-1F52-51A5DFB96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Aregar</a:t>
            </a:r>
            <a:r>
              <a:rPr lang="es-MX" dirty="0"/>
              <a:t> librería especifica en </a:t>
            </a:r>
            <a:r>
              <a:rPr lang="es-MX" dirty="0" err="1"/>
              <a:t>GameManager</a:t>
            </a:r>
            <a:r>
              <a:rPr lang="es-MX" dirty="0"/>
              <a:t> y el método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323364-573C-4BD2-DB65-528502D24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Hace posible el intercambio de escenas</a:t>
            </a:r>
          </a:p>
          <a:p>
            <a:pPr marL="0" indent="0">
              <a:buNone/>
            </a:pPr>
            <a:r>
              <a:rPr lang="es-MX" dirty="0"/>
              <a:t>LIBRERÍA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MÉTODO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AAA47B-8CF3-6D95-648B-B006480CF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708920"/>
            <a:ext cx="6192232" cy="108635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E01387A-1015-EF3F-4E56-7D749B9CB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293096"/>
            <a:ext cx="6192232" cy="156851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2BC8B26-22AC-521E-D71F-1DC0AEA90E20}"/>
              </a:ext>
            </a:extLst>
          </p:cNvPr>
          <p:cNvSpPr/>
          <p:nvPr/>
        </p:nvSpPr>
        <p:spPr>
          <a:xfrm>
            <a:off x="2063552" y="4869160"/>
            <a:ext cx="5544616" cy="432048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4809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3B41DF-0B25-FB30-48A0-A57502A7B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0A426E-12A4-72D0-6312-5E1976E52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CAPITULO 5/7</a:t>
            </a:r>
          </a:p>
        </p:txBody>
      </p:sp>
    </p:spTree>
    <p:extLst>
      <p:ext uri="{BB962C8B-B14F-4D97-AF65-F5344CB8AC3E}">
        <p14:creationId xmlns:p14="http://schemas.microsoft.com/office/powerpoint/2010/main" val="3204438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AAF16-D5C0-79E9-7F72-F60DFCA4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632" y="277272"/>
            <a:ext cx="9144000" cy="1143000"/>
          </a:xfrm>
        </p:spPr>
        <p:txBody>
          <a:bodyPr/>
          <a:lstStyle/>
          <a:p>
            <a:r>
              <a:rPr lang="es-MX" dirty="0" err="1"/>
              <a:t>Sript</a:t>
            </a:r>
            <a:r>
              <a:rPr lang="es-MX" dirty="0"/>
              <a:t> Botón de </a:t>
            </a:r>
            <a:r>
              <a:rPr lang="es-MX" dirty="0" err="1"/>
              <a:t>reset</a:t>
            </a:r>
            <a:r>
              <a:rPr lang="es-MX" dirty="0"/>
              <a:t> 6/7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40C84C-5138-EAA0-54BF-A4DF11B12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68" y="1844824"/>
            <a:ext cx="5256584" cy="2088232"/>
          </a:xfrm>
        </p:spPr>
        <p:txBody>
          <a:bodyPr/>
          <a:lstStyle/>
          <a:p>
            <a:r>
              <a:rPr lang="es-MX" dirty="0"/>
              <a:t>Crear un nuevo script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085700-47F6-21E7-8F89-A306D686B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2348880"/>
            <a:ext cx="4210266" cy="135897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15FBEFD-6676-D508-8203-6518603C1D89}"/>
              </a:ext>
            </a:extLst>
          </p:cNvPr>
          <p:cNvSpPr/>
          <p:nvPr/>
        </p:nvSpPr>
        <p:spPr>
          <a:xfrm>
            <a:off x="2640632" y="2636912"/>
            <a:ext cx="791072" cy="936104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02FF896-2910-3DC5-C3AC-6C666DCE8EC5}"/>
              </a:ext>
            </a:extLst>
          </p:cNvPr>
          <p:cNvCxnSpPr/>
          <p:nvPr/>
        </p:nvCxnSpPr>
        <p:spPr>
          <a:xfrm flipV="1">
            <a:off x="3215680" y="2214046"/>
            <a:ext cx="864096" cy="12149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7B021E3F-3D2C-2C23-5885-A06DDD2D026A}"/>
              </a:ext>
            </a:extLst>
          </p:cNvPr>
          <p:cNvSpPr txBox="1"/>
          <p:nvPr/>
        </p:nvSpPr>
        <p:spPr>
          <a:xfrm>
            <a:off x="3791744" y="184482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rgbClr val="FF0000"/>
                </a:solidFill>
              </a:rPr>
              <a:t>GameOverScene</a:t>
            </a:r>
            <a:endParaRPr lang="es-MX" dirty="0">
              <a:solidFill>
                <a:srgbClr val="FF0000"/>
              </a:solidFill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9B240528-4CCF-EEB3-8066-BC1C91BB3F8C}"/>
              </a:ext>
            </a:extLst>
          </p:cNvPr>
          <p:cNvCxnSpPr/>
          <p:nvPr/>
        </p:nvCxnSpPr>
        <p:spPr>
          <a:xfrm>
            <a:off x="4727848" y="3068960"/>
            <a:ext cx="1224136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F124B669-5A37-AE94-7BB8-7037592CF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2270643"/>
            <a:ext cx="4648439" cy="141612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C4F2DFC6-1776-3263-4D9C-FCCE36FE1527}"/>
              </a:ext>
            </a:extLst>
          </p:cNvPr>
          <p:cNvSpPr txBox="1"/>
          <p:nvPr/>
        </p:nvSpPr>
        <p:spPr>
          <a:xfrm>
            <a:off x="6600056" y="1844824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Borramos lo </a:t>
            </a:r>
            <a:r>
              <a:rPr lang="es-MX" dirty="0" err="1"/>
              <a:t>inecesario</a:t>
            </a:r>
            <a:endParaRPr lang="es-MX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D94C6CB-01EF-08F1-7F3A-F4B1A5EBF9E4}"/>
              </a:ext>
            </a:extLst>
          </p:cNvPr>
          <p:cNvSpPr txBox="1"/>
          <p:nvPr/>
        </p:nvSpPr>
        <p:spPr>
          <a:xfrm>
            <a:off x="6711991" y="4293096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Agregar librería para cambiar de escenas</a:t>
            </a: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880EB899-9075-5B17-9A02-94FDB97B45A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1248495" y="2978705"/>
            <a:ext cx="320113" cy="1499057"/>
          </a:xfrm>
          <a:prstGeom prst="bentConnector2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2378CDFE-0315-0E02-746A-0DEFE953B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4922665"/>
            <a:ext cx="4648439" cy="1299180"/>
          </a:xfrm>
          <a:prstGeom prst="rect">
            <a:avLst/>
          </a:prstGeom>
        </p:spPr>
      </p:pic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6937DFD2-367D-B386-DA1F-4645726C76FB}"/>
              </a:ext>
            </a:extLst>
          </p:cNvPr>
          <p:cNvCxnSpPr/>
          <p:nvPr/>
        </p:nvCxnSpPr>
        <p:spPr>
          <a:xfrm flipH="1">
            <a:off x="5159896" y="5517232"/>
            <a:ext cx="1224136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C996DB4-6C2C-7B72-2E1C-28702C872428}"/>
              </a:ext>
            </a:extLst>
          </p:cNvPr>
          <p:cNvSpPr txBox="1"/>
          <p:nvPr/>
        </p:nvSpPr>
        <p:spPr>
          <a:xfrm>
            <a:off x="-48344" y="4313158"/>
            <a:ext cx="6528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MX" dirty="0"/>
              <a:t>Hacer un método público (importante) llamado </a:t>
            </a:r>
            <a:r>
              <a:rPr lang="es-MX" dirty="0" err="1"/>
              <a:t>ResetGame</a:t>
            </a:r>
            <a:r>
              <a:rPr lang="es-MX" dirty="0"/>
              <a:t>, para aplicar al botón y que redireccione al nivel1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1A5CFB43-8A10-1436-3F41-EC6AF4EB0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316" y="4963598"/>
            <a:ext cx="3550168" cy="168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91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B30BC-2D0A-EC50-ED34-80633CF21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-192596"/>
            <a:ext cx="9144000" cy="1143000"/>
          </a:xfrm>
        </p:spPr>
        <p:txBody>
          <a:bodyPr/>
          <a:lstStyle/>
          <a:p>
            <a:pPr algn="ctr"/>
            <a:r>
              <a:rPr lang="es-MX" dirty="0" err="1"/>
              <a:t>Boton</a:t>
            </a:r>
            <a:r>
              <a:rPr lang="es-MX" dirty="0"/>
              <a:t> </a:t>
            </a:r>
            <a:r>
              <a:rPr lang="es-MX" dirty="0" err="1"/>
              <a:t>reset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DF21DD-59DC-9B65-7192-90F18558C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085054"/>
            <a:ext cx="4427984" cy="376064"/>
          </a:xfrm>
        </p:spPr>
        <p:txBody>
          <a:bodyPr/>
          <a:lstStyle/>
          <a:p>
            <a:r>
              <a:rPr lang="es-MX" dirty="0"/>
              <a:t>Clic derecho en </a:t>
            </a:r>
            <a:r>
              <a:rPr lang="es-MX" dirty="0" err="1"/>
              <a:t>Canvas</a:t>
            </a:r>
            <a:r>
              <a:rPr lang="es-MX" dirty="0"/>
              <a:t> + UI + </a:t>
            </a:r>
            <a:r>
              <a:rPr lang="es-MX" dirty="0" err="1"/>
              <a:t>Button</a:t>
            </a:r>
            <a:r>
              <a:rPr lang="es-MX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2601D4-DF0F-E531-6280-A6E4DFE0EE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8" t="4981" r="4703" b="6818"/>
          <a:stretch/>
        </p:blipFill>
        <p:spPr>
          <a:xfrm>
            <a:off x="197868" y="1552372"/>
            <a:ext cx="3868316" cy="214221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EBF9015-41EB-0DED-DA9E-ACB731B55049}"/>
              </a:ext>
            </a:extLst>
          </p:cNvPr>
          <p:cNvSpPr txBox="1"/>
          <p:nvPr/>
        </p:nvSpPr>
        <p:spPr>
          <a:xfrm>
            <a:off x="4640660" y="1077446"/>
            <a:ext cx="43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MX" dirty="0"/>
              <a:t>En el apartado de texto clocar “</a:t>
            </a:r>
            <a:r>
              <a:rPr lang="es-MX" dirty="0" err="1"/>
              <a:t>Reset</a:t>
            </a:r>
            <a:r>
              <a:rPr lang="es-MX" dirty="0"/>
              <a:t>”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A30554A-3042-64A1-7497-B9EF6FA63AE7}"/>
              </a:ext>
            </a:extLst>
          </p:cNvPr>
          <p:cNvCxnSpPr/>
          <p:nvPr/>
        </p:nvCxnSpPr>
        <p:spPr>
          <a:xfrm>
            <a:off x="4241032" y="3357108"/>
            <a:ext cx="756592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1F68B1CC-301A-2F0E-94E2-FA8773E04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472" y="1543185"/>
            <a:ext cx="3696681" cy="234266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C984CF1-B307-A184-61C8-03733F8E3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404" y="2158729"/>
            <a:ext cx="1809191" cy="153586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E661223-1E9A-EBCC-D2CC-97660A9CB5E4}"/>
              </a:ext>
            </a:extLst>
          </p:cNvPr>
          <p:cNvSpPr txBox="1"/>
          <p:nvPr/>
        </p:nvSpPr>
        <p:spPr>
          <a:xfrm>
            <a:off x="9405938" y="999453"/>
            <a:ext cx="2326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Centrar el botón de </a:t>
            </a:r>
            <a:r>
              <a:rPr lang="es-MX" dirty="0" err="1"/>
              <a:t>reset</a:t>
            </a:r>
            <a:r>
              <a:rPr lang="es-MX" dirty="0"/>
              <a:t> y el texto con el </a:t>
            </a:r>
            <a:r>
              <a:rPr lang="es-MX" dirty="0" err="1"/>
              <a:t>canvas</a:t>
            </a:r>
            <a:endParaRPr lang="es-MX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CBEA054-8026-DE90-0C95-A8D8B9EEAB61}"/>
              </a:ext>
            </a:extLst>
          </p:cNvPr>
          <p:cNvSpPr txBox="1"/>
          <p:nvPr/>
        </p:nvSpPr>
        <p:spPr>
          <a:xfrm>
            <a:off x="8328248" y="4116168"/>
            <a:ext cx="3593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Arrastrar el script de </a:t>
            </a:r>
            <a:r>
              <a:rPr lang="es-MX" dirty="0" err="1"/>
              <a:t>GameOver</a:t>
            </a:r>
            <a:r>
              <a:rPr lang="es-MX" dirty="0"/>
              <a:t> a el apartado de </a:t>
            </a:r>
            <a:r>
              <a:rPr lang="es-MX" dirty="0" err="1"/>
              <a:t>Canvas</a:t>
            </a:r>
            <a:endParaRPr lang="es-MX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A6420BE-59FA-555D-381D-C4DEBA060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7614" y="4763367"/>
            <a:ext cx="2727432" cy="1978001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F108643B-E57B-5E82-6953-D5D7550F17EA}"/>
              </a:ext>
            </a:extLst>
          </p:cNvPr>
          <p:cNvCxnSpPr/>
          <p:nvPr/>
        </p:nvCxnSpPr>
        <p:spPr>
          <a:xfrm>
            <a:off x="9027642" y="3140968"/>
            <a:ext cx="756592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ED076BD4-F1F1-17B8-7B0F-65055A86DE43}"/>
              </a:ext>
            </a:extLst>
          </p:cNvPr>
          <p:cNvCxnSpPr>
            <a:cxnSpLocks/>
          </p:cNvCxnSpPr>
          <p:nvPr/>
        </p:nvCxnSpPr>
        <p:spPr>
          <a:xfrm>
            <a:off x="11922124" y="3509508"/>
            <a:ext cx="0" cy="60666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n 22">
            <a:extLst>
              <a:ext uri="{FF2B5EF4-FFF2-40B4-BE49-F238E27FC236}">
                <a16:creationId xmlns:a16="http://schemas.microsoft.com/office/drawing/2014/main" id="{90D13936-AEC3-3C1F-AF80-90A204985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467" y="3776174"/>
            <a:ext cx="3264220" cy="3078870"/>
          </a:xfrm>
          <a:prstGeom prst="rect">
            <a:avLst/>
          </a:prstGeom>
        </p:spPr>
      </p:pic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663FE8FD-60D6-92DE-C0CB-7C25683F87EB}"/>
              </a:ext>
            </a:extLst>
          </p:cNvPr>
          <p:cNvCxnSpPr>
            <a:cxnSpLocks/>
          </p:cNvCxnSpPr>
          <p:nvPr/>
        </p:nvCxnSpPr>
        <p:spPr>
          <a:xfrm flipH="1">
            <a:off x="8233383" y="5805264"/>
            <a:ext cx="635770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AE90414-44CA-6B33-69E5-6662AB5D7BE0}"/>
              </a:ext>
            </a:extLst>
          </p:cNvPr>
          <p:cNvSpPr txBox="1"/>
          <p:nvPr/>
        </p:nvSpPr>
        <p:spPr>
          <a:xfrm>
            <a:off x="4799856" y="4762499"/>
            <a:ext cx="2727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Arrastrar el </a:t>
            </a:r>
            <a:r>
              <a:rPr lang="es-MX" dirty="0" err="1"/>
              <a:t>canvas</a:t>
            </a:r>
            <a:r>
              <a:rPr lang="es-MX" dirty="0"/>
              <a:t>  en </a:t>
            </a:r>
            <a:r>
              <a:rPr lang="es-MX" dirty="0" err="1"/>
              <a:t>On</a:t>
            </a:r>
            <a:r>
              <a:rPr lang="es-MX" dirty="0"/>
              <a:t> </a:t>
            </a:r>
            <a:r>
              <a:rPr lang="es-MX" dirty="0" err="1"/>
              <a:t>Click</a:t>
            </a:r>
            <a:r>
              <a:rPr lang="es-MX" dirty="0"/>
              <a:t> que se encuentra en la sección de Botton</a:t>
            </a:r>
          </a:p>
        </p:txBody>
      </p:sp>
      <p:cxnSp>
        <p:nvCxnSpPr>
          <p:cNvPr id="28" name="Conector: curvado 27">
            <a:extLst>
              <a:ext uri="{FF2B5EF4-FFF2-40B4-BE49-F238E27FC236}">
                <a16:creationId xmlns:a16="http://schemas.microsoft.com/office/drawing/2014/main" id="{15B323EA-59DB-3200-B713-8D1816E80AE2}"/>
              </a:ext>
            </a:extLst>
          </p:cNvPr>
          <p:cNvCxnSpPr/>
          <p:nvPr/>
        </p:nvCxnSpPr>
        <p:spPr>
          <a:xfrm rot="16200000" flipH="1">
            <a:off x="1435028" y="4528668"/>
            <a:ext cx="1833112" cy="1008112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435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E27CE-10B8-16EC-6ED8-797248EF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B7C6922-AA0E-1F73-8574-0408838C7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933" y="1772816"/>
            <a:ext cx="7586133" cy="4267200"/>
          </a:xfrm>
        </p:spPr>
      </p:pic>
    </p:spTree>
    <p:extLst>
      <p:ext uri="{BB962C8B-B14F-4D97-AF65-F5344CB8AC3E}">
        <p14:creationId xmlns:p14="http://schemas.microsoft.com/office/powerpoint/2010/main" val="1145679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C7CA0B-531E-196B-0B74-34A34376A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es-MX" dirty="0"/>
              <a:t>Cambiar de nivel una vez que se haya acabado con todos los </a:t>
            </a:r>
            <a:r>
              <a:rPr lang="es-MX" dirty="0" err="1"/>
              <a:t>Bricks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90D83C-578A-2005-E37F-9E8F1EC13A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/>
          <a:p>
            <a:r>
              <a:rPr lang="es-MX" dirty="0"/>
              <a:t>Necesitamos saber el total de los ladrillos que tenemos, en mi caso son 125.</a:t>
            </a:r>
          </a:p>
          <a:p>
            <a:r>
              <a:rPr lang="es-MX" dirty="0"/>
              <a:t>Colocar nuestros </a:t>
            </a:r>
            <a:r>
              <a:rPr lang="es-MX" dirty="0" err="1"/>
              <a:t>brick</a:t>
            </a:r>
            <a:r>
              <a:rPr lang="es-MX" dirty="0"/>
              <a:t> dentro de </a:t>
            </a:r>
            <a:r>
              <a:rPr lang="es-MX" dirty="0" err="1"/>
              <a:t>game</a:t>
            </a:r>
            <a:r>
              <a:rPr lang="es-MX" dirty="0"/>
              <a:t> manager.</a:t>
            </a:r>
          </a:p>
          <a:p>
            <a:r>
              <a:rPr lang="es-MX" dirty="0"/>
              <a:t>Organiza el </a:t>
            </a:r>
            <a:r>
              <a:rPr lang="es-MX" dirty="0" err="1"/>
              <a:t>Map</a:t>
            </a:r>
            <a:r>
              <a:rPr lang="es-MX" dirty="0"/>
              <a:t> con sus elementos.</a:t>
            </a:r>
          </a:p>
          <a:p>
            <a:r>
              <a:rPr lang="es-MX" dirty="0"/>
              <a:t>Nos quedaría algo así ----------------</a:t>
            </a:r>
            <a:r>
              <a:rPr lang="es-MX" dirty="0">
                <a:sym typeface="Wingdings" panose="05000000000000000000" pitchFamily="2" charset="2"/>
              </a:rPr>
              <a:t></a:t>
            </a:r>
            <a:endParaRPr lang="es-MX" dirty="0"/>
          </a:p>
          <a:p>
            <a:r>
              <a:rPr lang="es-MX" dirty="0"/>
              <a:t>Abrimos nuestro script de </a:t>
            </a:r>
            <a:r>
              <a:rPr lang="es-MX" dirty="0" err="1"/>
              <a:t>game</a:t>
            </a:r>
            <a:r>
              <a:rPr lang="es-MX" dirty="0"/>
              <a:t> manager.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BAF6C8B-26CD-F526-B0E0-C593D2F1E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3270741"/>
            <a:ext cx="1949550" cy="72393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A6E66E8-25E6-1C76-B541-F1DA72136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1600200"/>
            <a:ext cx="2016224" cy="161741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38C89D8-9ECD-9857-795F-55FC34004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847" y="3960812"/>
            <a:ext cx="1892397" cy="8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83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24A4F5-34F4-CCF2-C569-8A8B41A1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34AF65-D8DC-071D-0CED-473F0D4DD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1874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B9FC5E1-DAEE-FE96-514B-6DE39F5FF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en-US" dirty="0" err="1"/>
              <a:t>Creamos</a:t>
            </a:r>
            <a:r>
              <a:rPr lang="en-US" dirty="0"/>
              <a:t> la </a:t>
            </a:r>
            <a:r>
              <a:rPr lang="en-US" dirty="0" err="1"/>
              <a:t>propiedad</a:t>
            </a:r>
            <a:r>
              <a:rPr lang="en-US" dirty="0"/>
              <a:t> de physics material</a:t>
            </a: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2F76973-68AB-D4C7-7383-49A3957C3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933" y="1828800"/>
            <a:ext cx="7586133" cy="4267200"/>
          </a:xfrm>
          <a:noFill/>
        </p:spPr>
      </p:pic>
    </p:spTree>
    <p:extLst>
      <p:ext uri="{BB962C8B-B14F-4D97-AF65-F5344CB8AC3E}">
        <p14:creationId xmlns:p14="http://schemas.microsoft.com/office/powerpoint/2010/main" val="2124542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B2BFAC-2A24-725F-CCFA-A664006C0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es-MX" dirty="0"/>
              <a:t>F2 para renombrar “</a:t>
            </a:r>
            <a:r>
              <a:rPr lang="es-MX" dirty="0" err="1"/>
              <a:t>ball</a:t>
            </a:r>
            <a:r>
              <a:rPr lang="es-MX" dirty="0"/>
              <a:t> </a:t>
            </a:r>
            <a:r>
              <a:rPr lang="es-MX" dirty="0" err="1"/>
              <a:t>physics</a:t>
            </a:r>
            <a:r>
              <a:rPr lang="es-MX" dirty="0"/>
              <a:t>”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43FBE8E-6603-9D73-7BE3-3CF481A37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2739390"/>
            <a:ext cx="9144000" cy="2446019"/>
          </a:xfrm>
          <a:noFill/>
        </p:spPr>
      </p:pic>
    </p:spTree>
    <p:extLst>
      <p:ext uri="{BB962C8B-B14F-4D97-AF65-F5344CB8AC3E}">
        <p14:creationId xmlns:p14="http://schemas.microsoft.com/office/powerpoint/2010/main" val="2492688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2B3B1C-B5CA-3B3B-6AE3-2704A0194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 fontScale="90000"/>
          </a:bodyPr>
          <a:lstStyle/>
          <a:p>
            <a:r>
              <a:rPr lang="es-MX" dirty="0"/>
              <a:t>En inspeccionar cambiamos los valores.</a:t>
            </a:r>
            <a:br>
              <a:rPr lang="es-MX" dirty="0"/>
            </a:br>
            <a:r>
              <a:rPr lang="es-MX" dirty="0" err="1"/>
              <a:t>Friction</a:t>
            </a:r>
            <a:r>
              <a:rPr lang="es-MX" dirty="0"/>
              <a:t> (Fricción)=0</a:t>
            </a:r>
            <a:br>
              <a:rPr lang="es-MX" dirty="0"/>
            </a:br>
            <a:r>
              <a:rPr lang="es-MX" dirty="0" err="1"/>
              <a:t>Bounciness</a:t>
            </a:r>
            <a:r>
              <a:rPr lang="es-MX" dirty="0"/>
              <a:t> (Botar)=1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6750870-789A-8204-003F-173C5710A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385060"/>
            <a:ext cx="9144000" cy="31546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275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rtlCol="0" anchor="b">
            <a:normAutofit/>
          </a:bodyPr>
          <a:lstStyle/>
          <a:p>
            <a:pPr rtl="0"/>
            <a:r>
              <a:rPr lang="es-mx" dirty="0"/>
              <a:t>Asignamos a nuestro material en el </a:t>
            </a:r>
            <a:r>
              <a:rPr lang="es-mx" dirty="0" err="1"/>
              <a:t>Rigibody</a:t>
            </a:r>
            <a:r>
              <a:rPr lang="es-mx" dirty="0"/>
              <a:t> 2D</a:t>
            </a:r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263EBB7-8019-FF6E-987B-91CB65DD0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933" y="1772816"/>
            <a:ext cx="7586134" cy="4267200"/>
          </a:xfrm>
          <a:prstGeom prst="rect">
            <a:avLst/>
          </a:prstGeom>
          <a:noFill/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19D5EBC-858D-FC07-2E02-FBCA93351465}"/>
              </a:ext>
            </a:extLst>
          </p:cNvPr>
          <p:cNvSpPr/>
          <p:nvPr/>
        </p:nvSpPr>
        <p:spPr>
          <a:xfrm>
            <a:off x="8328248" y="3789040"/>
            <a:ext cx="1560819" cy="216024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8A15CDD-5986-9428-8F4B-A522E0F3350B}"/>
              </a:ext>
            </a:extLst>
          </p:cNvPr>
          <p:cNvSpPr/>
          <p:nvPr/>
        </p:nvSpPr>
        <p:spPr>
          <a:xfrm>
            <a:off x="3431704" y="4869160"/>
            <a:ext cx="864096" cy="576064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0" name="Conector: curvado 9">
            <a:extLst>
              <a:ext uri="{FF2B5EF4-FFF2-40B4-BE49-F238E27FC236}">
                <a16:creationId xmlns:a16="http://schemas.microsoft.com/office/drawing/2014/main" id="{A3B02CA7-2DBA-AC9C-FE49-D80667248AD3}"/>
              </a:ext>
            </a:extLst>
          </p:cNvPr>
          <p:cNvCxnSpPr/>
          <p:nvPr/>
        </p:nvCxnSpPr>
        <p:spPr>
          <a:xfrm flipV="1">
            <a:off x="4511824" y="3861048"/>
            <a:ext cx="3672408" cy="122413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88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2634DD-2B4C-30A4-9BCF-B68976F40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Presionamos </a:t>
            </a:r>
            <a:r>
              <a:rPr lang="es-MX" dirty="0" err="1"/>
              <a:t>play</a:t>
            </a:r>
            <a:r>
              <a:rPr lang="es-MX" dirty="0"/>
              <a:t> y…</a:t>
            </a:r>
          </a:p>
        </p:txBody>
      </p:sp>
      <p:pic>
        <p:nvPicPr>
          <p:cNvPr id="4" name="Arkanoid - SampleScene - Windows, Mac, Linux - Unity 2021.3.17f1 Personal_ _DX11_ 2023-08-02 21-09-12">
            <a:hlinkClick r:id="" action="ppaction://media"/>
            <a:extLst>
              <a:ext uri="{FF2B5EF4-FFF2-40B4-BE49-F238E27FC236}">
                <a16:creationId xmlns:a16="http://schemas.microsoft.com/office/drawing/2014/main" id="{5CCF68D3-9556-E9A7-D8F4-4323B20CA13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7528" y="2133600"/>
            <a:ext cx="8678863" cy="4267200"/>
          </a:xfrm>
        </p:spPr>
      </p:pic>
    </p:spTree>
    <p:extLst>
      <p:ext uri="{BB962C8B-B14F-4D97-AF65-F5344CB8AC3E}">
        <p14:creationId xmlns:p14="http://schemas.microsoft.com/office/powerpoint/2010/main" val="101663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18EF78-8C9F-D3B1-5202-C3E894D9D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pPr algn="ctr"/>
            <a:r>
              <a:rPr lang="es-MX" dirty="0"/>
              <a:t>Script </a:t>
            </a:r>
            <a:r>
              <a:rPr lang="es-MX" dirty="0" err="1"/>
              <a:t>Brick</a:t>
            </a:r>
            <a:endParaRPr lang="es-MX" dirty="0"/>
          </a:p>
        </p:txBody>
      </p:sp>
      <p:pic>
        <p:nvPicPr>
          <p:cNvPr id="5" name="Marcador de contenido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AC8BB31-A4EE-FEEB-862C-C7C34500F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933" y="1828800"/>
            <a:ext cx="7586133" cy="4267200"/>
          </a:xfrm>
          <a:noFill/>
        </p:spPr>
      </p:pic>
    </p:spTree>
    <p:extLst>
      <p:ext uri="{BB962C8B-B14F-4D97-AF65-F5344CB8AC3E}">
        <p14:creationId xmlns:p14="http://schemas.microsoft.com/office/powerpoint/2010/main" val="4204307847"/>
      </p:ext>
    </p:extLst>
  </p:cSld>
  <p:clrMapOvr>
    <a:masterClrMapping/>
  </p:clrMapOvr>
</p:sld>
</file>

<file path=ppt/theme/theme1.xml><?xml version="1.0" encoding="utf-8"?>
<a:theme xmlns:a="http://schemas.openxmlformats.org/drawingml/2006/main" name="Equipo técnico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468775DC-C458-452B-B494-CBFA066AAFA0}" vid="{10EEBE7C-0769-4F35-B6EB-5940E3BEB5F4}"/>
    </a:ext>
  </a:extLst>
</a:theme>
</file>

<file path=ppt/theme/theme2.xml><?xml version="1.0" encoding="utf-8"?>
<a:theme xmlns:a="http://schemas.openxmlformats.org/drawingml/2006/main" name="Tema de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098515-0C12-46CF-BC7C-69B4A13CD5FA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diseño de placa de circuito tecnológico de empresa (panorámica)</Template>
  <TotalTime>13481</TotalTime>
  <Words>383</Words>
  <Application>Microsoft Office PowerPoint</Application>
  <PresentationFormat>Panorámica</PresentationFormat>
  <Paragraphs>53</Paragraphs>
  <Slides>26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Aldhabi</vt:lpstr>
      <vt:lpstr>Arial</vt:lpstr>
      <vt:lpstr>Candara</vt:lpstr>
      <vt:lpstr>Consolas</vt:lpstr>
      <vt:lpstr>Equipo técnico 16x9</vt:lpstr>
      <vt:lpstr>ARKANOID</vt:lpstr>
      <vt:lpstr>En nuestra carpeta Assets crear una carpeta nueva llamada physic material</vt:lpstr>
      <vt:lpstr>Presentación de PowerPoint</vt:lpstr>
      <vt:lpstr>Creamos la propiedad de physics material</vt:lpstr>
      <vt:lpstr>F2 para renombrar “ball physics”</vt:lpstr>
      <vt:lpstr>En inspeccionar cambiamos los valores. Friction (Fricción)=0 Bounciness (Botar)=1</vt:lpstr>
      <vt:lpstr>Asignamos a nuestro material en el Rigibody 2D</vt:lpstr>
      <vt:lpstr>Presionamos play y…</vt:lpstr>
      <vt:lpstr>Script Brick</vt:lpstr>
      <vt:lpstr>Abrimos VisualStudio y borramos todo lo que no sirva</vt:lpstr>
      <vt:lpstr>Cuando la bola colisione con un ladrillo, éste desaparezca.</vt:lpstr>
      <vt:lpstr>Agregar Tag de la misma manera en la que está siendo utilizado en el script</vt:lpstr>
      <vt:lpstr>Si se modifica algún prefab, todos los demás se modificarán. Asignar el scrip a el prefab de brick.</vt:lpstr>
      <vt:lpstr>Aprovechamos para hacer los prefabs que faltaban…</vt:lpstr>
      <vt:lpstr>Ponemos a play…</vt:lpstr>
      <vt:lpstr>Crea un nuevo empty llamado GameManager y su respectivo Script </vt:lpstr>
      <vt:lpstr>Cambiar el nombre de la escena y guardamos nivel 1</vt:lpstr>
      <vt:lpstr>Agregar el tag de DeadZone a nuestra wall de base</vt:lpstr>
      <vt:lpstr>Scripts en DeadZone, perder vidas. Ball y GameManager</vt:lpstr>
      <vt:lpstr>Creamos el Método para perder vidas</vt:lpstr>
      <vt:lpstr>Aregar librería especifica en GameManager y el método </vt:lpstr>
      <vt:lpstr>Presentación de PowerPoint</vt:lpstr>
      <vt:lpstr>Sript Botón de reset 6/7</vt:lpstr>
      <vt:lpstr>Boton reset</vt:lpstr>
      <vt:lpstr>Presentación de PowerPoint</vt:lpstr>
      <vt:lpstr>Cambiar de nivel una vez que se haya acabado con todos los Bricks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ARKANOID</dc:title>
  <dc:creator>Mariam García</dc:creator>
  <cp:lastModifiedBy>Mariam García</cp:lastModifiedBy>
  <cp:revision>3</cp:revision>
  <dcterms:created xsi:type="dcterms:W3CDTF">2023-08-03T02:52:08Z</dcterms:created>
  <dcterms:modified xsi:type="dcterms:W3CDTF">2023-10-02T07:13:02Z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